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7" r:id="rId2"/>
    <p:sldId id="288" r:id="rId3"/>
    <p:sldId id="357" r:id="rId4"/>
    <p:sldId id="309" r:id="rId5"/>
    <p:sldId id="301" r:id="rId6"/>
    <p:sldId id="302" r:id="rId7"/>
    <p:sldId id="304" r:id="rId8"/>
    <p:sldId id="305" r:id="rId9"/>
    <p:sldId id="306" r:id="rId10"/>
    <p:sldId id="307" r:id="rId11"/>
    <p:sldId id="310" r:id="rId12"/>
    <p:sldId id="312" r:id="rId13"/>
    <p:sldId id="311" r:id="rId14"/>
    <p:sldId id="313" r:id="rId15"/>
    <p:sldId id="315" r:id="rId16"/>
    <p:sldId id="316" r:id="rId17"/>
    <p:sldId id="320" r:id="rId18"/>
    <p:sldId id="319" r:id="rId19"/>
    <p:sldId id="322" r:id="rId20"/>
    <p:sldId id="323" r:id="rId21"/>
    <p:sldId id="324" r:id="rId22"/>
    <p:sldId id="321" r:id="rId23"/>
    <p:sldId id="308" r:id="rId24"/>
    <p:sldId id="303" r:id="rId25"/>
    <p:sldId id="347" r:id="rId26"/>
    <p:sldId id="352" r:id="rId27"/>
    <p:sldId id="351" r:id="rId28"/>
    <p:sldId id="346" r:id="rId29"/>
    <p:sldId id="348" r:id="rId30"/>
    <p:sldId id="349" r:id="rId31"/>
    <p:sldId id="350" r:id="rId32"/>
    <p:sldId id="314" r:id="rId33"/>
    <p:sldId id="353" r:id="rId34"/>
    <p:sldId id="300" r:id="rId35"/>
    <p:sldId id="291" r:id="rId36"/>
    <p:sldId id="295" r:id="rId37"/>
    <p:sldId id="354" r:id="rId38"/>
    <p:sldId id="297" r:id="rId39"/>
    <p:sldId id="296" r:id="rId40"/>
    <p:sldId id="355" r:id="rId41"/>
    <p:sldId id="356" r:id="rId42"/>
    <p:sldId id="290" r:id="rId43"/>
    <p:sldId id="293" r:id="rId44"/>
    <p:sldId id="335" r:id="rId45"/>
    <p:sldId id="336" r:id="rId46"/>
    <p:sldId id="334" r:id="rId47"/>
    <p:sldId id="299" r:id="rId48"/>
    <p:sldId id="325" r:id="rId49"/>
    <p:sldId id="327" r:id="rId50"/>
    <p:sldId id="326" r:id="rId51"/>
    <p:sldId id="328" r:id="rId52"/>
    <p:sldId id="330" r:id="rId53"/>
    <p:sldId id="331" r:id="rId54"/>
    <p:sldId id="332" r:id="rId55"/>
    <p:sldId id="333" r:id="rId56"/>
    <p:sldId id="337" r:id="rId57"/>
    <p:sldId id="339" r:id="rId58"/>
    <p:sldId id="340" r:id="rId59"/>
    <p:sldId id="342" r:id="rId60"/>
    <p:sldId id="338" r:id="rId61"/>
    <p:sldId id="341" r:id="rId62"/>
    <p:sldId id="343" r:id="rId63"/>
    <p:sldId id="344" r:id="rId64"/>
    <p:sldId id="34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D2EE2F-581D-4D02-BE33-BE9BA92092D6}" v="2" dt="2026-02-24T21:01:29.1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6" autoAdjust="0"/>
    <p:restoredTop sz="90685" autoAdjust="0"/>
  </p:normalViewPr>
  <p:slideViewPr>
    <p:cSldViewPr snapToGrid="0">
      <p:cViewPr varScale="1">
        <p:scale>
          <a:sx n="91" d="100"/>
          <a:sy n="91" d="100"/>
        </p:scale>
        <p:origin x="7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custSel delSld modSld sldOrd">
      <pc:chgData name="Weifeng Xu" userId="e7aed605-a3dd-4d5a-a692-a87037af107b" providerId="ADAL" clId="{F99F8FFF-BA20-43EA-924B-4DF5D2A785F3}" dt="2026-02-24T21:06:11.868" v="19"/>
      <pc:docMkLst>
        <pc:docMk/>
      </pc:docMkLst>
      <pc:sldChg chg="addSp modSp">
        <pc:chgData name="Weifeng Xu" userId="e7aed605-a3dd-4d5a-a692-a87037af107b" providerId="ADAL" clId="{F99F8FFF-BA20-43EA-924B-4DF5D2A785F3}" dt="2026-02-24T21:01:29.136" v="16"/>
        <pc:sldMkLst>
          <pc:docMk/>
          <pc:sldMk cId="2783025053" sldId="287"/>
        </pc:sldMkLst>
        <pc:spChg chg="mod">
          <ac:chgData name="Weifeng Xu" userId="e7aed605-a3dd-4d5a-a692-a87037af107b" providerId="ADAL" clId="{F99F8FFF-BA20-43EA-924B-4DF5D2A785F3}" dt="2026-02-24T21:01:24.199" v="15"/>
          <ac:spMkLst>
            <pc:docMk/>
            <pc:sldMk cId="2783025053" sldId="287"/>
            <ac:spMk id="5" creationId="{F1291333-6596-4646-9C81-7FDF36633BA6}"/>
          </ac:spMkLst>
        </pc:spChg>
        <pc:picChg chg="add mod">
          <ac:chgData name="Weifeng Xu" userId="e7aed605-a3dd-4d5a-a692-a87037af107b" providerId="ADAL" clId="{F99F8FFF-BA20-43EA-924B-4DF5D2A785F3}" dt="2026-02-24T21:01:29.136" v="16"/>
          <ac:picMkLst>
            <pc:docMk/>
            <pc:sldMk cId="2783025053" sldId="287"/>
            <ac:picMk id="2" creationId="{8B611E91-8C6F-CEF0-92C6-15E385A88FBF}"/>
          </ac:picMkLst>
        </pc:picChg>
      </pc:sldChg>
      <pc:sldChg chg="del">
        <pc:chgData name="Weifeng Xu" userId="e7aed605-a3dd-4d5a-a692-a87037af107b" providerId="ADAL" clId="{F99F8FFF-BA20-43EA-924B-4DF5D2A785F3}" dt="2026-02-24T21:05:31.741" v="17" actId="47"/>
        <pc:sldMkLst>
          <pc:docMk/>
          <pc:sldMk cId="2170298086" sldId="298"/>
        </pc:sldMkLst>
      </pc:sldChg>
      <pc:sldChg chg="ord">
        <pc:chgData name="Weifeng Xu" userId="e7aed605-a3dd-4d5a-a692-a87037af107b" providerId="ADAL" clId="{F99F8FFF-BA20-43EA-924B-4DF5D2A785F3}" dt="2026-02-24T21:06:11.868" v="19"/>
        <pc:sldMkLst>
          <pc:docMk/>
          <pc:sldMk cId="23526368" sldId="3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Usages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Usages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hyperlink" Target="mailto:thisisdfir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Installed, Running, Background, Deleted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11E91-8C6F-CEF0-92C6-15E385A8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309" y="2743199"/>
            <a:ext cx="1981923" cy="39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6438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metadata of a </a:t>
            </a:r>
            <a:r>
              <a:rPr lang="en-US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needs to manage Apps through App’s Property info (metadata) </a:t>
            </a:r>
          </a:p>
          <a:p>
            <a:r>
              <a:rPr lang="en-GB" dirty="0"/>
              <a:t>Metadata is saved in </a:t>
            </a:r>
            <a:r>
              <a:rPr lang="en-GB" sz="2000" i="1" dirty="0">
                <a:solidFill>
                  <a:srgbClr val="7030A0"/>
                </a:solidFill>
              </a:rPr>
              <a:t>data/system</a:t>
            </a:r>
            <a:endParaRPr lang="en-US" sz="2000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UID of apps/packages </a:t>
            </a:r>
          </a:p>
          <a:p>
            <a:pPr lvl="1"/>
            <a:r>
              <a:rPr lang="en-US" dirty="0"/>
              <a:t>When the apps/packages are downloaded and updated</a:t>
            </a:r>
          </a:p>
          <a:p>
            <a:pPr lvl="1"/>
            <a:r>
              <a:rPr lang="en-US" dirty="0"/>
              <a:t>Library required by apps/packages</a:t>
            </a:r>
          </a:p>
          <a:p>
            <a:pPr lvl="1"/>
            <a:r>
              <a:rPr lang="en-US" dirty="0"/>
              <a:t>Name of the installer (e.g., </a:t>
            </a:r>
            <a:r>
              <a:rPr lang="en-US" sz="2000" i="1" dirty="0" err="1">
                <a:solidFill>
                  <a:srgbClr val="7030A0"/>
                </a:solidFill>
              </a:rPr>
              <a:t>com.android.vending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Usages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</a:t>
            </a:r>
            <a:r>
              <a:rPr lang="en-US"/>
              <a:t>(metadata</a:t>
            </a:r>
            <a:r>
              <a:rPr lang="en-US" dirty="0"/>
              <a:t>)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in </a:t>
            </a:r>
            <a:r>
              <a:rPr lang="en-US" sz="3600" dirty="0">
                <a:solidFill>
                  <a:schemeClr val="accent2"/>
                </a:solidFill>
              </a:rPr>
              <a:t>system/</a:t>
            </a:r>
            <a:r>
              <a:rPr lang="en-US" sz="3600" dirty="0" err="1">
                <a:solidFill>
                  <a:schemeClr val="accent2"/>
                </a:solidFill>
              </a:rPr>
              <a:t>packges.list</a:t>
            </a:r>
            <a:r>
              <a:rPr lang="en-US" dirty="0"/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(metadata) in </a:t>
            </a:r>
            <a:r>
              <a:rPr lang="en-US" sz="3200" dirty="0">
                <a:solidFill>
                  <a:schemeClr val="accent2"/>
                </a:solidFill>
              </a:rPr>
              <a:t>system/packages.xml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usage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>
                <a:solidFill>
                  <a:schemeClr val="accent2"/>
                </a:solidFill>
              </a:rPr>
              <a:t>package-</a:t>
            </a:r>
            <a:r>
              <a:rPr lang="en-GB" dirty="0" err="1">
                <a:solidFill>
                  <a:schemeClr val="accent2"/>
                </a:solidFill>
              </a:rPr>
              <a:t>usage.list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5"/>
            <a:ext cx="10515600" cy="833323"/>
          </a:xfrm>
        </p:spPr>
        <p:txBody>
          <a:bodyPr>
            <a:normAutofit/>
          </a:bodyPr>
          <a:lstStyle/>
          <a:p>
            <a:r>
              <a:rPr lang="en-GB" dirty="0"/>
              <a:t>app last execution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3186001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467678" y="4366212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593618" y="3853453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476190" y="3853453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7991605" y="4649876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events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 err="1">
                <a:solidFill>
                  <a:schemeClr val="accent2"/>
                </a:solidFill>
              </a:rPr>
              <a:t>usagestats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2"/>
                </a:solidFill>
              </a:rPr>
              <a:t>system/</a:t>
            </a:r>
            <a:r>
              <a:rPr lang="en-GB" sz="3600" dirty="0" err="1">
                <a:solidFill>
                  <a:schemeClr val="accent2"/>
                </a:solidFill>
              </a:rPr>
              <a:t>usagestats</a:t>
            </a:r>
            <a:r>
              <a:rPr lang="en-GB" sz="3600" dirty="0"/>
              <a:t> </a:t>
            </a:r>
            <a:r>
              <a:rPr lang="en-GB" dirty="0"/>
              <a:t>are saved in different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dirty="0">
                <a:solidFill>
                  <a:schemeClr val="accent2"/>
                </a:solidFill>
              </a:rPr>
              <a:t>'Pixel 3/data/data/</a:t>
            </a:r>
            <a:r>
              <a:rPr lang="en-US" dirty="0" err="1">
                <a:solidFill>
                  <a:schemeClr val="accent2"/>
                </a:solidFill>
              </a:rPr>
              <a:t>com.android.vending</a:t>
            </a:r>
            <a:r>
              <a:rPr lang="en-US" dirty="0">
                <a:solidFill>
                  <a:schemeClr val="accent2"/>
                </a:solidFill>
              </a:rPr>
              <a:t>/databases/</a:t>
            </a:r>
            <a:r>
              <a:rPr lang="en-US" dirty="0" err="1">
                <a:solidFill>
                  <a:schemeClr val="accent2"/>
                </a:solidFill>
              </a:rPr>
              <a:t>localappstate.db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lvl="1"/>
            <a:r>
              <a:rPr lang="en-US" dirty="0"/>
              <a:t>one of the methods to find the package name</a:t>
            </a:r>
          </a:p>
          <a:p>
            <a:r>
              <a:rPr lang="en-US" dirty="0"/>
              <a:t>What is the activity of the shared location?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dirty="0">
                <a:solidFill>
                  <a:schemeClr val="accent2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GB" sz="2400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19394</TotalTime>
  <Words>5416</Words>
  <Application>Microsoft Office PowerPoint</Application>
  <PresentationFormat>Widescreen</PresentationFormat>
  <Paragraphs>642</Paragraphs>
  <Slides>64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Cambira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Track apps on the phone</vt:lpstr>
      <vt:lpstr>Three types of Android Apps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(metadata) info? </vt:lpstr>
      <vt:lpstr>App property in system/packges.list?</vt:lpstr>
      <vt:lpstr>App property (metadata) in system/packages.xml?</vt:lpstr>
      <vt:lpstr>PowerPoint Presentation</vt:lpstr>
      <vt:lpstr>PowerPoint Presentation</vt:lpstr>
      <vt:lpstr>PowerPoint Presentation</vt:lpstr>
      <vt:lpstr>5. Exam Basic App Usage Events</vt:lpstr>
      <vt:lpstr>Overview</vt:lpstr>
      <vt:lpstr>package usage in system/package-usage.list</vt:lpstr>
      <vt:lpstr>Usage events in system/usagestats</vt:lpstr>
      <vt:lpstr>Android activity lifecycle.</vt:lpstr>
      <vt:lpstr>Android activity lifecycle.</vt:lpstr>
      <vt:lpstr>Screen visibility and Android activity</vt:lpstr>
      <vt:lpstr>system/usagestats are saved in different folders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2026-02-24T21:06:20Z</dcterms:modified>
</cp:coreProperties>
</file>